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59" r:id="rId7"/>
    <p:sldId id="257" r:id="rId8"/>
    <p:sldId id="260" r:id="rId9"/>
    <p:sldId id="261" r:id="rId10"/>
    <p:sldId id="262" r:id="rId11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4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  <p:cmAuthor id="3" name="Mairead McCann" initials="MM" lastIdx="2" clrIdx="2">
    <p:extLst>
      <p:ext uri="{19B8F6BF-5375-455C-9EA6-DF929625EA0E}">
        <p15:presenceInfo xmlns:p15="http://schemas.microsoft.com/office/powerpoint/2012/main" userId="Mairead McC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7"/>
    <p:restoredTop sz="84082"/>
  </p:normalViewPr>
  <p:slideViewPr>
    <p:cSldViewPr snapToGrid="0">
      <p:cViewPr varScale="1">
        <p:scale>
          <a:sx n="107" d="100"/>
          <a:sy n="107" d="100"/>
        </p:scale>
        <p:origin x="560" y="160"/>
      </p:cViewPr>
      <p:guideLst/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/>
              <a:t>Conas a dhéanann tú bia a dhíreo sa bhaile?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/>
              <a:t>Tá trí phríomhbhealach ann chun bia a dhíreo.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Díreo sa phróiseas cócaireachta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Díreo sa chuisneoir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Díreo i micreathonnán</a:t>
            </a:r>
          </a:p>
          <a:p>
            <a:pPr rtl="0"/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/>
              <a:t>Cé acu modh is sábháilte? Agus cén fáth?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 díreo sa chuisneoir an modh is sábháilte chun bia a dhíreo toisc go gcoinníonn sé bia as an ‘Limistéar Contúirte’.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Iolraíonn an chuid is mó de na baictéir bhia sa raon teochtaí idir </a:t>
            </a:r>
            <a:r>
              <a:rPr lang="g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5°C go 63°C (ar a dtugtar an ‘Limistéar Contúirte’). </a:t>
            </a:r>
            <a:r>
              <a:rPr lang="ga"/>
              <a:t>Nuair a dhéantar bia a chócaráil agus nuair a thugtar ar ais é sa limistéar contúirte de réir mar a fhuaraítear é, is féidir le spóir dul ar ais chuig a staid normálta i gcás gur féidir leo iolrú sna dálaí cearta.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/>
              <a:t>Trí bhia a fhágtar i gcistineacha teo (</a:t>
            </a:r>
            <a:r>
              <a:rPr lang="ga" sz="1200"/>
              <a:t>nuair a bhíonn an teocht sa limistéar contúirte) is féidir leis na baictéir fás agus iolrú i bhfad níos gasta ná i mbia a stóráiltear faoi dhálaí cuisnithe. 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ga"/>
              <a:t>Cén contúirt a bheadh ann mura ndéanfaí bia a dhíreo i gceart agus go hiomlán?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baol go bhfásfaidh baictéir le linn leá agus go dtáirgfear líon níos airde baictéar sa bhia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 gheall ar cleachtais mhíchearta amhail díreo faoi sconna reatha, aistrítear baictéir timpeall na cistine trí bhraonta agus steallóga agus tarlaíonn tras-éilliú mar thoradh air sin. </a:t>
            </a:r>
          </a:p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8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821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10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82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person, kitchen, preparing&#10;&#10;Description automatically generated">
            <a:extLst>
              <a:ext uri="{FF2B5EF4-FFF2-40B4-BE49-F238E27FC236}">
                <a16:creationId xmlns:a16="http://schemas.microsoft.com/office/drawing/2014/main" id="{F83D6FF2-5471-1348-AEBB-9526396D4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88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-611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E568D-3C8F-E941-80B9-E7C6C541FA1D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89851F-E457-214F-9559-557EADB029A0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59D06-60EC-854B-99D7-EFDF9AD1DAB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584B2-9EF5-CB40-9AB1-AB43E261F666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4740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4A865-5F08-6B4E-A9DF-798C3F9A750C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Ceathair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/>
              <a:t>Bia a ullmhú, a chócaráil agus a riar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3F90-E952-2446-9553-A541F3D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3E10-41ED-1047-8A89-606D3EEC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5948" cy="4193850"/>
          </a:xfrm>
        </p:spPr>
        <p:txBody>
          <a:bodyPr rtlCol="0">
            <a:normAutofit lnSpcReduction="10000"/>
          </a:bodyPr>
          <a:lstStyle/>
          <a:p>
            <a:pPr lvl="0" rtl="0"/>
            <a:r>
              <a:rPr lang="ga" dirty="0"/>
              <a:t>Conas a dhéanann tú bia a dhíreo sa bhaile?</a:t>
            </a:r>
          </a:p>
          <a:p>
            <a:pPr lvl="0" rtl="0"/>
            <a:r>
              <a:rPr lang="ga" dirty="0"/>
              <a:t>Cad iad na modhanna eile a úsáidtear chun díreo a dhéanamh? </a:t>
            </a:r>
          </a:p>
          <a:p>
            <a:pPr lvl="0" rtl="0"/>
            <a:r>
              <a:rPr lang="ga" dirty="0"/>
              <a:t>Cé acu modh is sábháilte? Agus cén fáth?</a:t>
            </a:r>
          </a:p>
          <a:p>
            <a:pPr lvl="0"/>
            <a:r>
              <a:rPr lang="ga" dirty="0"/>
              <a:t>Cén </a:t>
            </a:r>
            <a:r>
              <a:rPr lang="en-IE" dirty="0" err="1"/>
              <a:t>chontúirt</a:t>
            </a:r>
            <a:r>
              <a:rPr lang="ga" dirty="0"/>
              <a:t> a bheadh ann mura ndéanfaí bia a dhíreo i gceart agus go hiomlán? 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F9C0BD18-A27E-5249-BC9F-E2E268DA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030" y="2766217"/>
            <a:ext cx="4670612" cy="1325563"/>
          </a:xfrm>
        </p:spPr>
        <p:txBody>
          <a:bodyPr rtlCol="0"/>
          <a:lstStyle/>
          <a:p>
            <a:pPr rtl="0"/>
            <a:r>
              <a:rPr lang="ga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146C3-90F4-8245-80A7-F2D95F28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8068" y="1283947"/>
            <a:ext cx="6575173" cy="42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D07E-CCC0-B04E-A45C-3AE7F69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F9B8-C1EF-8A4F-BFC9-EC50628D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334"/>
            <a:ext cx="10515600" cy="4193850"/>
          </a:xfrm>
        </p:spPr>
        <p:txBody>
          <a:bodyPr rtlCol="0">
            <a:normAutofit fontScale="92500"/>
          </a:bodyPr>
          <a:lstStyle/>
          <a:p>
            <a:pPr rtl="0"/>
            <a:r>
              <a:rPr lang="ga" dirty="0"/>
              <a:t>Tabhair samplaí de chásanna ina bhféadfaí bia a fhágáil sa chrios contúirte ar feadh tréimhse rófhada. </a:t>
            </a:r>
            <a:r>
              <a:rPr lang="ga" i="1" dirty="0"/>
              <a:t>Mar shampla, má chuirtear feoil reoite i gcócaireán mall ar theocht íseal, ciallóidh sé sin go mbeidh an bia sa chrios contúirte níos faide ná mar is gá.</a:t>
            </a:r>
          </a:p>
          <a:p>
            <a:pPr rtl="0"/>
            <a:r>
              <a:rPr lang="ga" dirty="0"/>
              <a:t>Smaoinigh ar bhealaí chun é sin a sheachaint. </a:t>
            </a:r>
            <a:r>
              <a:rPr lang="ga" i="1" dirty="0"/>
              <a:t>Mar shampla, feoil a dhíreo sula gcuirtear sa chócaireán mall í. </a:t>
            </a:r>
          </a:p>
        </p:txBody>
      </p:sp>
    </p:spTree>
    <p:extLst>
      <p:ext uri="{BB962C8B-B14F-4D97-AF65-F5344CB8AC3E}">
        <p14:creationId xmlns:p14="http://schemas.microsoft.com/office/powerpoint/2010/main" val="413905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D07E-CCC0-B04E-A45C-3AE7F69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F9B8-C1EF-8A4F-BFC9-EC50628D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rtl="0">
              <a:buNone/>
            </a:pPr>
            <a:r>
              <a:rPr lang="ga"/>
              <a:t>Cruthaigh Dialann Reoiteora leis an mbia atá i do reoiteoir sa bhaile agus an sampla atá ar fáil sa chéad sleamhnán eile. Ba cheart an fhaisnéis seo a leanas faoin mbia a chur i do dhialann reoiteora:</a:t>
            </a:r>
          </a:p>
          <a:p>
            <a:pPr rtl="0"/>
            <a:r>
              <a:rPr lang="ga">
                <a:ea typeface="+mn-lt"/>
                <a:cs typeface="+mn-lt"/>
              </a:rPr>
              <a:t>Dáta an lae inniu</a:t>
            </a:r>
            <a:endParaRPr lang="en-CA" dirty="0">
              <a:ea typeface="+mn-lt"/>
              <a:cs typeface="Arial"/>
            </a:endParaRPr>
          </a:p>
          <a:p>
            <a:pPr marL="285750" indent="-285750" rtl="0"/>
            <a:r>
              <a:rPr lang="ga">
                <a:ea typeface="+mn-lt"/>
                <a:cs typeface="+mn-lt"/>
              </a:rPr>
              <a:t>An bia </a:t>
            </a:r>
          </a:p>
          <a:p>
            <a:pPr marL="285750" indent="-285750" rtl="0">
              <a:buFont typeface="Arial"/>
              <a:buChar char="•"/>
            </a:pPr>
            <a:r>
              <a:rPr lang="ga">
                <a:ea typeface="+mn-lt"/>
                <a:cs typeface="+mn-lt"/>
              </a:rPr>
              <a:t>Meáchan an bhia</a:t>
            </a:r>
            <a:endParaRPr lang="en-CA" dirty="0"/>
          </a:p>
          <a:p>
            <a:pPr marL="285750" indent="-285750" rtl="0">
              <a:buFont typeface="Arial"/>
              <a:buChar char="•"/>
            </a:pPr>
            <a:r>
              <a:rPr lang="ga">
                <a:ea typeface="+mn-lt"/>
                <a:cs typeface="+mn-lt"/>
              </a:rPr>
              <a:t>Méid an sciar</a:t>
            </a:r>
          </a:p>
          <a:p>
            <a:pPr marL="285750" indent="-285750" rtl="0">
              <a:buFont typeface="Arial"/>
              <a:buChar char="•"/>
            </a:pPr>
            <a:r>
              <a:rPr lang="ga">
                <a:ea typeface="+mn-lt"/>
                <a:cs typeface="+mn-lt"/>
              </a:rPr>
              <a:t>An dáta faoinar cheart é a úsáid</a:t>
            </a:r>
          </a:p>
          <a:p>
            <a:pPr marL="285750" indent="-285750" rtl="0">
              <a:buFont typeface="Arial"/>
              <a:buChar char="•"/>
            </a:pPr>
            <a:r>
              <a:rPr lang="ga">
                <a:ea typeface="+mn-lt"/>
                <a:cs typeface="+mn-lt"/>
              </a:rPr>
              <a:t>An neas-am a thógfaidh sé chun an bia a dhíreo</a:t>
            </a:r>
          </a:p>
          <a:p>
            <a:pPr marL="285750" indent="-285750" rtl="0">
              <a:buFont typeface="Arial"/>
              <a:buChar char="•"/>
            </a:pPr>
            <a:r>
              <a:rPr lang="ga">
                <a:ea typeface="+mn-lt"/>
                <a:cs typeface="+mn-lt"/>
              </a:rPr>
              <a:t>An áit a bhfuil an bia sa reoiteoir</a:t>
            </a:r>
          </a:p>
          <a:p>
            <a:pPr marL="285750" indent="-285750" rtl="0"/>
            <a:endParaRPr lang="en-CA" dirty="0">
              <a:cs typeface="Arial"/>
            </a:endParaRPr>
          </a:p>
          <a:p>
            <a:pPr rtl="0"/>
            <a:endParaRPr lang="en-IE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76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3BB1-20CF-1349-98A0-6385EDE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Sampla de dhialann reoiteora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389D2F-9F9A-EF4C-B972-2C42501FA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25405" y="1287743"/>
            <a:ext cx="11341190" cy="4655856"/>
          </a:xfrm>
        </p:spPr>
      </p:pic>
    </p:spTree>
    <p:extLst>
      <p:ext uri="{BB962C8B-B14F-4D97-AF65-F5344CB8AC3E}">
        <p14:creationId xmlns:p14="http://schemas.microsoft.com/office/powerpoint/2010/main" val="362123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Props1.xml><?xml version="1.0" encoding="utf-8"?>
<ds:datastoreItem xmlns:ds="http://schemas.openxmlformats.org/officeDocument/2006/customXml" ds:itemID="{16717C0E-5BE8-41E7-A463-17CA6B397846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0E106E9-A334-4EF6-A7A1-81F23239F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200CB-A867-46A9-B80F-9DF1D98D4471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0B2C0E9-4A0E-4F05-81AB-68489C02F4D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9909d75-5bf0-4405-a999-faee00e61448"/>
    <ds:schemaRef ds:uri="f91a3b79-b121-4353-93b2-894378874c7f"/>
    <ds:schemaRef ds:uri="e4c0266e-2f3d-4f08-af4f-a431d9c85a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461</Words>
  <Application>Microsoft Macintosh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Ceacht a Ceathair</vt:lpstr>
      <vt:lpstr>Pléigh</vt:lpstr>
      <vt:lpstr>Modúl ríomhfhoghlama</vt:lpstr>
      <vt:lpstr>Tasc sa rang</vt:lpstr>
      <vt:lpstr>Tasc obair bhaile</vt:lpstr>
      <vt:lpstr>Sampla de dhialann reoiteora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24</cp:revision>
  <dcterms:created xsi:type="dcterms:W3CDTF">2020-10-29T16:25:26Z</dcterms:created>
  <dcterms:modified xsi:type="dcterms:W3CDTF">2021-10-21T10:54:42Z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