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1" r:id="rId7"/>
    <p:sldId id="257" r:id="rId8"/>
    <p:sldId id="262" r:id="rId9"/>
    <p:sldId id="260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5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3713C-384E-2D44-0E0B-345DA4690970}" v="2" dt="2020-12-04T15:37:12.404"/>
    <p1510:client id="{B2BD10E6-EF96-887A-D4E7-AE88A399E83B}" v="1" dt="2020-12-04T13:54:37.217"/>
    <p1510:client id="{D0091E3E-DBC2-732A-8444-CFD2C791EEE7}" v="3" dt="2020-12-03T12:11:40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2" autoAdjust="0"/>
    <p:restoredTop sz="65475" autoAdjust="0"/>
  </p:normalViewPr>
  <p:slideViewPr>
    <p:cSldViewPr snapToGrid="0" snapToObjects="1">
      <p:cViewPr varScale="1">
        <p:scale>
          <a:sx n="85" d="100"/>
          <a:sy n="85" d="100"/>
        </p:scale>
        <p:origin x="16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féidir le táirgí glantacháin a bheith ina gcúis le nimhiú bia?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féidir! Tá táirgí glantacháin, agus oibreáin cheimiceacha eile a stóráiltear ‘faoin doirteal’ de ghnáth, mar a thuigfeá, tocsaineach don bheatha, . Áirítear leis sin go ginearálta gach beatha, ní baictéir amháin. Dá bhrí sin tá siad nimhiúil do dhaoine agus d’ainmhithe eile ar nós peataí tí. Ba chóir iad a lipéadú go hiomlán agus a stóráil go cúramach in áit shábháilte.</a:t>
            </a:r>
            <a:r>
              <a:rPr lang="ga">
                <a:effectLst/>
              </a:rPr>
              <a:t> </a:t>
            </a:r>
            <a:endParaRPr lang="en-CA" dirty="0"/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87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/>
              <a:t>Cén saghas baoite a bheadh oiriúnach?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cs typeface="Arial"/>
              </a:rPr>
              <a:t>Im piseanna talún, síolta éan agus seacláid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tx1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Conas is féidir an baol lotnaidí a laghdú?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Coinnigh an gnólacht glan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Cuir clúdach ar bhia i gcónaí.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Ná stóráil bia ar an talamh agus cuir i gcoimeádáin lotnaid-díonach iad.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Seiceáil earraí a thagann isteach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highlight>
                  <a:srgbClr val="FFFF00"/>
                </a:highlight>
                <a:cs typeface="Arial"/>
              </a:rPr>
              <a:t>Seiceáil go rialta le haghaidh comharthaí inmhíolaithe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Déan uainíocht ar </a:t>
            </a:r>
            <a:r>
              <a:rPr lang="ga">
                <a:highlight>
                  <a:srgbClr val="FFFF00"/>
                </a:highlight>
                <a:cs typeface="Arial"/>
              </a:rPr>
              <a:t>stoc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Coinnigh clúdaigh an-teann ar ghabhdáin.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a">
                <a:highlight>
                  <a:srgbClr val="FFFF00"/>
                </a:highlight>
                <a:cs typeface="Arial"/>
              </a:rPr>
              <a:t>Coinnigh doirse agus sciatha fuinneoige dúnta</a:t>
            </a:r>
            <a:endParaRPr lang="en-CA" dirty="0">
              <a:solidFill>
                <a:schemeClr val="tx1"/>
              </a:solidFill>
              <a:highlight>
                <a:srgbClr val="FFFF00"/>
              </a:highlight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chemeClr val="tx1"/>
              </a:solidFill>
              <a:cs typeface="Arial"/>
            </a:endParaRPr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173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966C20-2039-2940-92A0-F4BF1EB60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438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42F54C-AFB8-D248-87B2-7C7A7A4D4F83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B2D75C-F9C1-8B49-9DE0-6CAE803A5133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ECD2D-92F3-DF45-A039-966BBA3762D1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BA666-191F-7944-8193-8F06F48208B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ga"/>
              <a:t>Click icon to add picture</a:t>
            </a:r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4621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6522D-C678-C443-BF90-3E8FC20C3DFB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Seacht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IE" dirty="0" err="1"/>
              <a:t>Glanadh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srianadh</a:t>
            </a:r>
            <a:r>
              <a:rPr lang="en-IE" dirty="0"/>
              <a:t> </a:t>
            </a:r>
            <a:r>
              <a:rPr lang="en-IE" dirty="0" err="1"/>
              <a:t>lotnaidí</a:t>
            </a:r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5FF8B-5783-5B4C-AFB3-1F33BC51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763DC-E7D3-0745-9A9F-F93AE7A8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5948" cy="4193850"/>
          </a:xfrm>
        </p:spPr>
        <p:txBody>
          <a:bodyPr rtlCol="0"/>
          <a:lstStyle/>
          <a:p>
            <a:pPr rtl="0"/>
            <a:r>
              <a:rPr lang="ga" dirty="0"/>
              <a:t>An féidir le táirgí glantacháin a bheith ina gcúis le nimhiú bia?</a:t>
            </a:r>
            <a:endParaRPr lang="en-IE" dirty="0"/>
          </a:p>
          <a:p>
            <a:pPr rtl="0"/>
            <a:endParaRPr lang="en-CA" dirty="0"/>
          </a:p>
        </p:txBody>
      </p:sp>
      <p:pic>
        <p:nvPicPr>
          <p:cNvPr id="6" name="Picture 5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E46C7447-2A73-5649-9234-EF14850E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869" y="2766217"/>
            <a:ext cx="4175366" cy="1325563"/>
          </a:xfrm>
        </p:spPr>
        <p:txBody>
          <a:bodyPr rtlCol="0">
            <a:noAutofit/>
          </a:bodyPr>
          <a:lstStyle/>
          <a:p>
            <a:pPr rtl="0"/>
            <a:r>
              <a:rPr lang="ga" sz="4000" dirty="0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538A1-7514-524E-B86B-6DD50C12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958" y="1212635"/>
            <a:ext cx="6883629" cy="4432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 rtl="0">
              <a:buFont typeface="Symbol" pitchFamily="2" charset="2"/>
              <a:buChar char=""/>
            </a:pPr>
            <a:r>
              <a:rPr lang="ga"/>
              <a:t>Déan gaiste luch a scrúdú:</a:t>
            </a:r>
          </a:p>
          <a:p>
            <a:pPr marL="800100" lvl="1" indent="-342900" rtl="0">
              <a:buFont typeface="Symbol" pitchFamily="2" charset="2"/>
              <a:buChar char=""/>
            </a:pPr>
            <a:r>
              <a:rPr lang="ga"/>
              <a:t>Conas a oibríonn sé? </a:t>
            </a:r>
          </a:p>
          <a:p>
            <a:pPr marL="800100" lvl="1" indent="-342900" rtl="0">
              <a:buFont typeface="Symbol" pitchFamily="2" charset="2"/>
              <a:buChar char=""/>
            </a:pPr>
            <a:r>
              <a:rPr lang="ga"/>
              <a:t>Cén saghas baoite a bheadh oiriúnach?</a:t>
            </a:r>
          </a:p>
          <a:p>
            <a:pPr marL="342900" indent="-342900" rtl="0">
              <a:buFont typeface="Symbol" pitchFamily="2" charset="2"/>
              <a:buChar char=""/>
            </a:pPr>
            <a:r>
              <a:rPr lang="ga"/>
              <a:t>Conas is féidir an baol de lotnaidí a laghdú?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5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ga"/>
              <a:t>Aimsigh ailt ar líne faoi inmhíolú lotnaidí i mbialanna. </a:t>
            </a:r>
          </a:p>
          <a:p>
            <a:pPr lvl="1" rtl="0"/>
            <a:r>
              <a:rPr lang="ga"/>
              <a:t>Cad a tharla? </a:t>
            </a:r>
          </a:p>
          <a:p>
            <a:pPr lvl="1" rtl="0"/>
            <a:r>
              <a:rPr lang="ga"/>
              <a:t>Cén toradh a bhí orthu?</a:t>
            </a:r>
          </a:p>
          <a:p>
            <a:pPr lvl="1" rtl="0"/>
            <a:r>
              <a:rPr lang="ga"/>
              <a:t>Conas a d’fhéadfaí é a sheachaint?</a:t>
            </a:r>
            <a:endParaRPr lang="en-CA" dirty="0"/>
          </a:p>
          <a:p>
            <a:pPr rt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544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food Lesson 6" id="{5F2E0591-0EF2-9F48-8D95-A6535F13AECE}" vid="{AC75C726-1BEF-E34C-9925-AE720195B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0C2E319-83C9-4C48-97DC-DCC58F3B9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0266e-2f3d-4f08-af4f-a431d9c85add"/>
    <ds:schemaRef ds:uri="f91a3b79-b121-4353-93b2-894378874c7f"/>
    <ds:schemaRef ds:uri="e9909d75-5bf0-4405-a999-faee00e61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035371-BDE0-45A2-A8AE-B212284BE72E}">
  <ds:schemaRefs>
    <ds:schemaRef ds:uri="http://schemas.microsoft.com/office/2006/metadata/properties"/>
    <ds:schemaRef ds:uri="http://schemas.microsoft.com/office/infopath/2007/PartnerControls"/>
    <ds:schemaRef ds:uri="e4c0266e-2f3d-4f08-af4f-a431d9c85add"/>
    <ds:schemaRef ds:uri="f91a3b79-b121-4353-93b2-894378874c7f"/>
  </ds:schemaRefs>
</ds:datastoreItem>
</file>

<file path=customXml/itemProps3.xml><?xml version="1.0" encoding="utf-8"?>
<ds:datastoreItem xmlns:ds="http://schemas.openxmlformats.org/officeDocument/2006/customXml" ds:itemID="{CFE7E122-799D-4719-9F98-1CE6297683B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926FEA-0853-4899-8E62-A2559F6B90D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251</Words>
  <Application>Microsoft Macintosh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 Theme</vt:lpstr>
      <vt:lpstr>Ceacht a Seacht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Seven</dc:title>
  <dc:creator>The Learning Rooms</dc:creator>
  <cp:lastModifiedBy>SHRC Limited</cp:lastModifiedBy>
  <cp:revision>27</cp:revision>
  <dcterms:created xsi:type="dcterms:W3CDTF">2020-11-23T15:11:21Z</dcterms:created>
  <dcterms:modified xsi:type="dcterms:W3CDTF">2021-10-21T09:17:05Z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