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68" r:id="rId6"/>
    <p:sldId id="266" r:id="rId7"/>
    <p:sldId id="259" r:id="rId8"/>
    <p:sldId id="257" r:id="rId9"/>
    <p:sldId id="267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Sheahan" initials="AS" lastIdx="3" clrIdx="0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7" autoAdjust="0"/>
    <p:restoredTop sz="80408" autoAdjust="0"/>
  </p:normalViewPr>
  <p:slideViewPr>
    <p:cSldViewPr snapToGrid="0">
      <p:cViewPr varScale="1">
        <p:scale>
          <a:sx n="102" d="100"/>
          <a:sy n="102" d="100"/>
        </p:scale>
        <p:origin x="6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Conas a théann baictéir agus víris isteach inár mbia?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Maireann baictéir </a:t>
            </a:r>
            <a:r>
              <a:rPr lang="ga" sz="1200" b="0"/>
              <a:t>ar bhianna a ithimid amhail feoil, éineoil agus éisc agus is féidir iad a fháil i mbainne amh, uisce agus ar ghlasraí amha chomh maith.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 sz="1200" b="0"/>
              <a:t>Tagann an chuid is mó de na pataiginí a ionghabhaimid ó bhia, lena n-áirítear ainmhithe, éineoil, glasraí, uisce, sliogéisc agus bainne amh.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37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52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585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0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ariety&#10;&#10;Description automatically generated">
            <a:extLst>
              <a:ext uri="{FF2B5EF4-FFF2-40B4-BE49-F238E27FC236}">
                <a16:creationId xmlns:a16="http://schemas.microsoft.com/office/drawing/2014/main" id="{FA5DC7C1-97BA-B24B-AA1D-15DD67091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549" y="132113"/>
            <a:ext cx="11928516" cy="6613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B5C02-3AF8-1C45-B643-1F8D7D97561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AC073-788D-7C4F-9A9A-20EC98857A2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33218-4B27-ED4C-9655-087187CF225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9B66F-03FC-D241-A013-3C7625A84CC4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65131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2CA90-4BCC-2C44-97BE-7664EDD9B0C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71A8-AD2E-0E49-9CC4-E2FF89356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hAon Cuid a Dó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2BAD0-A354-744C-96A1-2F8F07F74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Sláinteachas bia – cén fáth?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174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ga"/>
              <a:t>Conas a théann baictéir agus víris isteach inár mbia? 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C2A2E15F-9705-3947-9DBF-E70EB9C9FA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1739-7DE1-8B46-B2DA-230C110F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048" y="2766218"/>
            <a:ext cx="4945452" cy="1325563"/>
          </a:xfrm>
        </p:spPr>
        <p:txBody>
          <a:bodyPr rtlCol="0"/>
          <a:lstStyle/>
          <a:p>
            <a:pPr rtl="0"/>
            <a:r>
              <a:rPr lang="ga"/>
              <a:t>Modúl ríomhfhoghlama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AA3976A-EEE5-374A-B9EB-9533AE71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5" y="1277670"/>
            <a:ext cx="6594413" cy="4302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42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5BEE-D743-9649-9421-174CB428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3729AA-F7BC-4744-967A-7BDDAC08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ga"/>
              <a:t>Cum abairt ghreannmhar ghairid agus ceannlitreacha na bhfocal sa liosta á n-úsáid. </a:t>
            </a:r>
            <a:r>
              <a:rPr lang="ga" i="1"/>
              <a:t>Mar shampla, maidir leis na cúiseanna le nimhiú bia (</a:t>
            </a:r>
            <a:r>
              <a:rPr lang="ga" i="1">
                <a:ea typeface="Calibri" panose="020F0502020204030204" pitchFamily="34" charset="0"/>
                <a:cs typeface="Times New Roman" panose="02020603050405020304" pitchFamily="18" charset="0"/>
              </a:rPr>
              <a:t>Baictéir, Víris, Éilleáin cheimiceacha, Miotail agus Nimheanna),</a:t>
            </a:r>
            <a:r>
              <a:rPr lang="ga"/>
              <a:t> </a:t>
            </a:r>
            <a:r>
              <a:rPr lang="ga" i="1"/>
              <a:t>cum abairt ghearr ina dtosaíonn na focail le</a:t>
            </a:r>
            <a:r>
              <a:rPr lang="ga"/>
              <a:t> </a:t>
            </a:r>
            <a:r>
              <a:rPr lang="ga" i="1">
                <a:ea typeface="Calibri" panose="020F0502020204030204" pitchFamily="34" charset="0"/>
                <a:cs typeface="Times New Roman" panose="02020603050405020304" pitchFamily="18" charset="0"/>
              </a:rPr>
              <a:t>B, V, É, M, N. </a:t>
            </a:r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370057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A876-414C-CD4F-8F31-22DE69B8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52D6-031A-F542-93B7-47BA0080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ga"/>
              <a:t>Aimsigh sampla ar líne de thruailliú fisiceach bia.</a:t>
            </a:r>
          </a:p>
          <a:p>
            <a:pPr lvl="1" rtl="0"/>
            <a:r>
              <a:rPr lang="ga"/>
              <a:t>Conas a tharla an truailliú fisiceach?</a:t>
            </a:r>
          </a:p>
          <a:p>
            <a:pPr lvl="1" rtl="0"/>
            <a:r>
              <a:rPr lang="ga"/>
              <a:t>Cén toradh a bhí air?</a:t>
            </a:r>
          </a:p>
          <a:p>
            <a:pPr lvl="1" rtl="0"/>
            <a:r>
              <a:rPr lang="ga"/>
              <a:t>Conas a d’fhéadfaí é a sheachaint?</a:t>
            </a:r>
            <a:endParaRPr lang="en-CA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0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Props1.xml><?xml version="1.0" encoding="utf-8"?>
<ds:datastoreItem xmlns:ds="http://schemas.openxmlformats.org/officeDocument/2006/customXml" ds:itemID="{9D68526F-A6FD-48CE-92A4-6E3EA08E3A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6C00CD-D961-44C3-9966-EB94C4DB02FF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94C3F42-5CB1-42AF-BD6E-81D0864E16CE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D0206D6-229F-44EC-AD1C-1B61B4E9027C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185</Words>
  <Application>Microsoft Macintosh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hAon Cuid a Dó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16</cp:revision>
  <dcterms:created xsi:type="dcterms:W3CDTF">2020-10-29T16:25:26Z</dcterms:created>
  <dcterms:modified xsi:type="dcterms:W3CDTF">2021-10-21T08:07:39Z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