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59" r:id="rId7"/>
    <p:sldId id="257" r:id="rId8"/>
    <p:sldId id="260" r:id="rId9"/>
    <p:sldId id="261" r:id="rId1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5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  <p:cmAuthor id="3" name="Mairead McCann" initials="MM" lastIdx="5" clrIdx="2">
    <p:extLst>
      <p:ext uri="{19B8F6BF-5375-455C-9EA6-DF929625EA0E}">
        <p15:presenceInfo xmlns:p15="http://schemas.microsoft.com/office/powerpoint/2012/main" userId="Mairead McC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6CD04-A023-864D-85C1-C0A07BA58A51}" v="5" dt="2020-12-04T15:32:20.210"/>
    <p1510:client id="{662C96E6-F77B-7027-6483-FA96A24D77ED}" v="3" dt="2020-12-04T12:37:42.629"/>
    <p1510:client id="{7D853F10-315D-EC94-0FF4-E92E89B2D19B}" v="10" dt="2020-12-04T12:39:38.689"/>
    <p1510:client id="{B0EA6521-1997-26E3-3F89-F8EDFF598338}" v="26" dt="2020-12-03T15:28:20.806"/>
    <p1510:client id="{BAEEC4EC-4235-CC6F-061C-EDBE9926DEEB}" v="302" dt="2020-12-03T11:48:53.189"/>
    <p1510:client id="{FCAA7A1E-8148-7061-01C8-E45508873F4C}" v="1" dt="2020-12-04T13:52:54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5" autoAdjust="0"/>
    <p:restoredTop sz="72653" autoAdjust="0"/>
  </p:normalViewPr>
  <p:slideViewPr>
    <p:cSldViewPr snapToGrid="0">
      <p:cViewPr varScale="1">
        <p:scale>
          <a:sx n="91" d="100"/>
          <a:sy n="91" d="100"/>
        </p:scale>
        <p:origin x="15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21/10/2021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/>
              <a:t>Cad is ceart a dhéanamh chun sláinteachas pearsanta maith a chinntiú nuair atá tú ag obair le bia?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Tú féin a choinneáil glan agus slachtmhar agus tú ag obair le bia, lena n-áirítear an ghruaig agus go háirithe na lámha.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Nósanna míshláinteacha a sheachaint.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Éadaí seachtracha cosanta glana a chaitheamh agus an ghruaig a choinneáil clúdaithe.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lámha a ní go rialta i rith na tréimhse oibre. Do lámha a ní i gcónaí nuair is dóigh go mbeidh siad éillithe, mar shampla i ndiaidh duit dul go dtí an leithreas nó i ndiaidh feoil nó éineoil amh a láimhseáil.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Siomptóim breoiteachta bia-iompartha nó aon bhreoiteacht lena mbaineann siomptóim chomhchosúla a thuairisciú do d’fhostóir.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ga"/>
              <a:t>Cén fáth a bhfuil sé tábhachtach d’oibrithe bia a lámha a ní?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 sé tábhachtach na lámha a ní d’fhonn éilliú bia a sheachaint.</a:t>
            </a:r>
          </a:p>
          <a:p>
            <a:pPr lvl="0"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82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899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074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syringe&#10;&#10;Description automatically generated with low confidence">
            <a:extLst>
              <a:ext uri="{FF2B5EF4-FFF2-40B4-BE49-F238E27FC236}">
                <a16:creationId xmlns:a16="http://schemas.microsoft.com/office/drawing/2014/main" id="{4E9FFC8A-F90F-FE4A-9666-55D7C8AF1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210" y="136524"/>
            <a:ext cx="11916000" cy="660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DDDEF-E5B3-8244-9C48-6CFD338FB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270AB-093C-EF49-9BCE-A900C132DBDF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491D6C-3670-8E4A-BE25-9A644FF39F8E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B17D5-F966-794C-A959-A0933578202D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00641-03B0-6B4F-AEC4-945E2054CE3F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5083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6CAAB-E8C9-E54E-BCD6-F2A43BBD0432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Cúig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ga"/>
              <a:t>Sláinteachas Pearsanta </a:t>
            </a:r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3F90-E952-2446-9553-A541F3D4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3E10-41ED-1047-8A89-606D3EEC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3942" cy="4193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ga"/>
              <a:t>Cad is ceart a dhéanamh chun sláinteachas pearsanta maith a chinntiú nuair atá tú ag obair le bia?</a:t>
            </a:r>
          </a:p>
          <a:p>
            <a:pPr rtl="0"/>
            <a:r>
              <a:rPr lang="ga"/>
              <a:t>Cén fáth a bhfuil sé tábhachtach d’oibrithe bia a lámha a ní?</a:t>
            </a:r>
          </a:p>
          <a:p>
            <a:pPr rtl="0"/>
            <a:endParaRPr lang="en-IE" dirty="0">
              <a:ea typeface="+mn-lt"/>
              <a:cs typeface="+mn-lt"/>
            </a:endParaRPr>
          </a:p>
          <a:p>
            <a:pPr lvl="0" rtl="0"/>
            <a:endParaRPr lang="en-IE" dirty="0"/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5376F2EE-F558-7D44-9594-41550CC7A4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636" y="2766217"/>
            <a:ext cx="4151142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ga" dirty="0"/>
              <a:t>Modúl </a:t>
            </a:r>
            <a:r>
              <a:rPr lang="ga" sz="4000" dirty="0"/>
              <a:t>ríomhfhoghlama</a:t>
            </a:r>
            <a:endParaRPr lang="g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6C824-F530-4C48-9622-408F6BEC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6225" y="1085450"/>
            <a:ext cx="7247071" cy="46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D1998-22A8-7845-8B03-BC3AA2D4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D21E9-BDD5-AC42-9E5F-2FBA02E7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ga"/>
              <a:t>Déan taighde ar lámha a ní: </a:t>
            </a:r>
          </a:p>
          <a:p>
            <a:pPr lvl="1" rtl="0"/>
            <a:r>
              <a:rPr lang="ga"/>
              <a:t>Cén fáth ar ghá do lámha a ní ar feadh 20 soicind ar a laghad?</a:t>
            </a:r>
          </a:p>
          <a:p>
            <a:pPr lvl="1" rtl="0"/>
            <a:r>
              <a:rPr lang="ga"/>
              <a:t>Cén fáth ar ghá gallúnach a úsáid?</a:t>
            </a:r>
          </a:p>
          <a:p>
            <a:pPr lvl="1" rtl="0"/>
            <a:r>
              <a:rPr lang="ga"/>
              <a:t>Conas a oibríonn gallúnach?</a:t>
            </a:r>
          </a:p>
          <a:p>
            <a:pPr lvl="1" rtl="0"/>
            <a:r>
              <a:rPr lang="ga"/>
              <a:t>Ar ghá uisce te a úsáid?</a:t>
            </a:r>
          </a:p>
          <a:p>
            <a:pPr lvl="1" rtl="0"/>
            <a:r>
              <a:rPr lang="ga"/>
              <a:t>Cén fáth a bhfuil sé tábhachtach do lámha a thriomú?</a:t>
            </a:r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095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B8A9-9C1F-F442-B6CF-D5AC7EB8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E8E5-B251-AA4D-BD7B-423AE288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ga" dirty="0"/>
              <a:t>Coimeád dialann </a:t>
            </a:r>
            <a:r>
              <a:rPr lang="en-IE" dirty="0" err="1"/>
              <a:t>nite</a:t>
            </a:r>
            <a:r>
              <a:rPr lang="en-IE" dirty="0"/>
              <a:t> </a:t>
            </a:r>
            <a:r>
              <a:rPr lang="en-IE" dirty="0" err="1"/>
              <a:t>lámh</a:t>
            </a:r>
            <a:r>
              <a:rPr lang="ga" dirty="0"/>
              <a:t> ina liostaíonn tú na huaireanta go léir a níonn tú do lámha ar feadh lae. Cuir an méid seo a leanas san áireamh inti:</a:t>
            </a:r>
          </a:p>
          <a:p>
            <a:pPr lvl="1" rtl="0"/>
            <a:r>
              <a:rPr lang="ga" dirty="0"/>
              <a:t>Cathain a nigh tú do lámha</a:t>
            </a:r>
          </a:p>
          <a:p>
            <a:pPr lvl="1"/>
            <a:r>
              <a:rPr lang="ga" dirty="0"/>
              <a:t>An </a:t>
            </a:r>
            <a:r>
              <a:rPr lang="en-IE" dirty="0" err="1"/>
              <a:t>chúis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nigh</a:t>
            </a:r>
            <a:r>
              <a:rPr lang="ga" dirty="0"/>
              <a:t> tú do lámha (bhí tú ag obair le bia, lig tú sraoth, chuaigh tú chuig an leithreas nó bhí airgead á láimhseáil agat agus araile)</a:t>
            </a:r>
          </a:p>
          <a:p>
            <a:pPr lvl="1" rtl="0"/>
            <a:r>
              <a:rPr lang="ga" dirty="0"/>
              <a:t>An áit ar nigh tú do lámha</a:t>
            </a:r>
          </a:p>
          <a:p>
            <a:pPr lvl="1"/>
            <a:r>
              <a:rPr lang="ga" dirty="0"/>
              <a:t>Cá fhad a chaith tú </a:t>
            </a:r>
            <a:r>
              <a:rPr lang="en-IE" dirty="0"/>
              <a:t>ag </a:t>
            </a:r>
            <a:r>
              <a:rPr lang="en-IE" dirty="0" err="1"/>
              <a:t>ní</a:t>
            </a:r>
            <a:r>
              <a:rPr lang="en-IE" dirty="0"/>
              <a:t> do </a:t>
            </a:r>
            <a:r>
              <a:rPr lang="en-IE" dirty="0" err="1"/>
              <a:t>lámh</a:t>
            </a:r>
            <a:endParaRPr lang="ga" dirty="0"/>
          </a:p>
        </p:txBody>
      </p:sp>
    </p:spTree>
    <p:extLst>
      <p:ext uri="{BB962C8B-B14F-4D97-AF65-F5344CB8AC3E}">
        <p14:creationId xmlns:p14="http://schemas.microsoft.com/office/powerpoint/2010/main" val="53709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Props1.xml><?xml version="1.0" encoding="utf-8"?>
<ds:datastoreItem xmlns:ds="http://schemas.openxmlformats.org/officeDocument/2006/customXml" ds:itemID="{112183EB-B7D5-49F9-86E5-5A0535F8D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9DE9B1-78BF-4E57-A387-90BABB11C003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6F2BF3-2B38-43A4-84C3-3EC9966E7FA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1A833305-92FD-42DA-9586-56871F56AA65}">
  <ds:schemaRefs>
    <ds:schemaRef ds:uri="e4c0266e-2f3d-4f08-af4f-a431d9c85add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9909d75-5bf0-4405-a999-faee00e61448"/>
    <ds:schemaRef ds:uri="f91a3b79-b121-4353-93b2-894378874c7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338</Words>
  <Application>Microsoft Macintosh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Ceacht a Cúig</vt:lpstr>
      <vt:lpstr>Pléigh</vt:lpstr>
      <vt:lpstr>Modúl ríomhfhoghlama</vt:lpstr>
      <vt:lpstr>Tasc sa rang</vt:lpstr>
      <vt:lpstr>Tasc obair bhaile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28</cp:revision>
  <dcterms:created xsi:type="dcterms:W3CDTF">2020-10-29T16:25:26Z</dcterms:created>
  <dcterms:modified xsi:type="dcterms:W3CDTF">2021-10-21T08:57:23Z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