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59" r:id="rId7"/>
    <p:sldId id="257" r:id="rId8"/>
    <p:sldId id="260" r:id="rId9"/>
    <p:sldId id="267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6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A5723-EA96-7DDE-8D2C-7606CB8917D3}" v="41" dt="2020-12-04T12:46:47.887"/>
    <p1510:client id="{2AC43BBD-96FB-5D14-B269-CA7951E0327C}" v="1" dt="2020-12-04T12:40:33.270"/>
    <p1510:client id="{4717FC2E-F76A-1D6D-515C-C98959F9F47A}" v="6" dt="2020-12-04T15:35:58.848"/>
    <p1510:client id="{48D12B4A-4645-9464-904D-F683526812EB}" v="86" dt="2020-12-03T12:07:50.448"/>
    <p1510:client id="{B66A3AD4-1DAF-633C-DFE7-9D4E34136211}" v="1" dt="2020-12-03T20:00:14.892"/>
    <p1510:client id="{CC6612FC-053A-9CF5-C409-9EB4B6AF840F}" v="1" dt="2020-12-03T15:30:24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6122"/>
  </p:normalViewPr>
  <p:slideViewPr>
    <p:cSldViewPr snapToGrid="0">
      <p:cViewPr varScale="1">
        <p:scale>
          <a:sx n="82" d="100"/>
          <a:sy n="82" d="100"/>
        </p:scale>
        <p:origin x="12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8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lvl="0" indent="-228600" rtl="0">
              <a:buFont typeface="+mj-lt"/>
              <a:buAutoNum type="arabicPeriod"/>
            </a:pPr>
            <a:r>
              <a:rPr lang="ga"/>
              <a:t>Roinn an rang i ngrúpaí de 2 nó 3 scoláire.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ga"/>
              <a:t>Iarr ar na scoláirí liosta tuairisciúil a dhéanamh de chomhdhéanamh agus struchtúr na mballaí, na n-urlár, na síleála, na bhfuinneog agus na ndoirse.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ga"/>
              <a:t>Iarr ar gach grúpa tosú le láthair dhifriúil agus ansin é a rothlú go dtí go mbeidh gach cuid den seomra clúdaithe acu.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ga"/>
              <a:t>Ba chóir do na scoláirí gach láthair faoi na ceannteidil atá ar fáil ar an sleamhnán a mheas. </a:t>
            </a:r>
          </a:p>
          <a:p>
            <a:pPr lvl="0" rtl="0"/>
            <a:endParaRPr lang="en-IE" dirty="0"/>
          </a:p>
          <a:p>
            <a:pPr lvl="0" rtl="0"/>
            <a:r>
              <a:rPr lang="ga"/>
              <a:t>Mar shampla, le haghaidh fuinneog, d’fhéadfadh na scoláirí measúnú a dhéanamh ar: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/>
              <a:t>An bhfuil siad ag dúnadh mar is ceart agus furasta a oscailt?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/>
              <a:t>An gcuidíonn siad le gal a chosc?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/>
              <a:t>An bhfuil bail mhaith orthu nó an bhfuil siad lofa in áiteanna?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/>
              <a:t>An bhfuil sé furasta iad a ghlanadh agus iad a choinneáil glan?</a:t>
            </a:r>
          </a:p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1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028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chefs in a kitchen&#10;&#10;Description automatically generated with low confidence">
            <a:extLst>
              <a:ext uri="{FF2B5EF4-FFF2-40B4-BE49-F238E27FC236}">
                <a16:creationId xmlns:a16="http://schemas.microsoft.com/office/drawing/2014/main" id="{26D0C355-6F98-4445-8A8C-141FD5FF4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883" y="136525"/>
            <a:ext cx="11916000" cy="6606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2E1E7-4629-C248-95ED-D1D47B0A353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E3DF7-51BB-0E41-8917-B3354002D36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12A0B-5842-2F4B-81F7-5828F1F08D50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F2E10-EAA6-2140-BACC-5F4161D9E9FB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65130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DF0A9-31FC-1647-8725-4CA5B083AF7F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Sé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ga"/>
              <a:t>Áitreabh bia a dhearadh agus a leagan amach </a:t>
            </a:r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3F90-E952-2446-9553-A541F3D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3E10-41ED-1047-8A89-606D3EEC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1468" cy="4193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ga"/>
              <a:t>Samhlaigh go bhfuil cistin á dearadh agat. Cad ba cheart duit a chur san áireamh?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7657F63A-A45C-CF46-9AD3-C62E693A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723" y="2766218"/>
            <a:ext cx="4286573" cy="1325563"/>
          </a:xfrm>
        </p:spPr>
        <p:txBody>
          <a:bodyPr rtlCol="0">
            <a:noAutofit/>
          </a:bodyPr>
          <a:lstStyle/>
          <a:p>
            <a:pPr rtl="0"/>
            <a:r>
              <a:rPr lang="ga" sz="4000" dirty="0"/>
              <a:t>Modúl ríomhfhoghlama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40777-8877-CE47-9B34-43C70FA4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9433" y="1235481"/>
            <a:ext cx="6741338" cy="4387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lvl="0" rtl="0"/>
            <a:r>
              <a:rPr lang="ga"/>
              <a:t>Déan measúnú ar struchtúr na saotharlainne/cistine ina bhfuil tú don rang, ag féachaint ar chomhdhéanamh agus struchtúr na nithe seo a leanas: </a:t>
            </a:r>
          </a:p>
          <a:p>
            <a:pPr lvl="1" rtl="0"/>
            <a:r>
              <a:rPr lang="ga"/>
              <a:t>Ballaí</a:t>
            </a:r>
          </a:p>
          <a:p>
            <a:pPr lvl="1" rtl="0"/>
            <a:r>
              <a:rPr lang="ga"/>
              <a:t>Urláir </a:t>
            </a:r>
          </a:p>
          <a:p>
            <a:pPr lvl="1" rtl="0"/>
            <a:r>
              <a:rPr lang="ga"/>
              <a:t>Síleáil</a:t>
            </a:r>
          </a:p>
          <a:p>
            <a:pPr lvl="1" rtl="0"/>
            <a:r>
              <a:rPr lang="ga"/>
              <a:t>Fuinneoga</a:t>
            </a:r>
          </a:p>
          <a:p>
            <a:pPr lvl="1" rtl="0"/>
            <a:r>
              <a:rPr lang="ga"/>
              <a:t>Doirse</a:t>
            </a:r>
          </a:p>
          <a:p>
            <a:pPr rt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44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40A2-935B-B149-AF4E-9B6A68EB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9554-AB6F-A248-A141-9A76A831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ga" dirty="0"/>
              <a:t>Scríobh alt faoi gach </a:t>
            </a:r>
            <a:r>
              <a:rPr lang="en-IE" dirty="0" err="1"/>
              <a:t>ceann</a:t>
            </a:r>
            <a:r>
              <a:rPr lang="ga" dirty="0"/>
              <a:t> de na riachtanais seirbhíse:</a:t>
            </a:r>
          </a:p>
          <a:p>
            <a:pPr rtl="0"/>
            <a:r>
              <a:rPr lang="ga" b="1" dirty="0"/>
              <a:t>Aerú: </a:t>
            </a:r>
            <a:r>
              <a:rPr lang="ga" dirty="0"/>
              <a:t>Déan cur síos ar an aerú i do bhaile.</a:t>
            </a:r>
          </a:p>
          <a:p>
            <a:pPr rtl="0"/>
            <a:r>
              <a:rPr lang="ga" b="1" dirty="0"/>
              <a:t>Uisce: </a:t>
            </a:r>
            <a:r>
              <a:rPr lang="ga" dirty="0"/>
              <a:t>Mínigh cén fáth nár cheart duit uisce a ól as sconnaí thuas staighre sa bhaile. Seans go mbeadh ort taighde a dhéanamh. </a:t>
            </a:r>
          </a:p>
          <a:p>
            <a:pPr rtl="0"/>
            <a:r>
              <a:rPr lang="ga" b="1" dirty="0"/>
              <a:t>Draenáil: </a:t>
            </a:r>
            <a:r>
              <a:rPr lang="ga" dirty="0"/>
              <a:t>Déan cur síos ar ghaiste gréisce. Seans go mbeadh ort taighde a dhéanamh.</a:t>
            </a:r>
          </a:p>
          <a:p>
            <a:pPr lvl="0" rtl="0"/>
            <a:r>
              <a:rPr lang="ga" b="1" dirty="0"/>
              <a:t>Dramhaíl a stóráil agus a dhiúscairt: </a:t>
            </a:r>
            <a:r>
              <a:rPr lang="ga" dirty="0"/>
              <a:t>Liostaigh cúig bhealach ar a laghad chun dramhaíl a laghdú sa bhaile nó ar scoil.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84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2C79FE56-6253-4219-9E51-091A7176E36D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38B9E0-544B-4D8E-94EE-083FFC28E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B36A7-3C6B-4698-A7C4-53895A826C66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5E3BABE-BCE5-4222-B6E2-021253D58260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304</Words>
  <Application>Microsoft Macintosh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Ceacht a Sé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24</cp:revision>
  <dcterms:created xsi:type="dcterms:W3CDTF">2020-10-29T16:25:26Z</dcterms:created>
  <dcterms:modified xsi:type="dcterms:W3CDTF">2021-10-21T09:02:36Z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