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6" r:id="rId7"/>
    <p:sldId id="257" r:id="rId8"/>
    <p:sldId id="261" r:id="rId9"/>
    <p:sldId id="267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4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/>
    <p:restoredTop sz="77687"/>
  </p:normalViewPr>
  <p:slideViewPr>
    <p:cSldViewPr snapToGrid="0">
      <p:cViewPr varScale="1">
        <p:scale>
          <a:sx n="98" d="100"/>
          <a:sy n="98" d="100"/>
        </p:scale>
        <p:origin x="1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/>
              <a:t>Cad atá i gceist leis?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/>
              <a:t>Is córas é AGPRC atá á úsáid ag gnólachtaí bia chun an méid a leanas a dhéanamh: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ga"/>
              <a:t>aon chéim a shainaithint i ngníomhaíochtaí an ghnólachta bhia dá gcuid atá criticiúil d’fhonn sábháilteacht bia a chinntiú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ga"/>
              <a:t>bearta sábháilteachta a chur i bhfeidhm d’fhonn rioscaí do shláinte a laghdú.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/>
              <a:t>Cad is brí le AGPRC?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Ciallaíonn AGPRC </a:t>
            </a:r>
            <a:r>
              <a:rPr lang="ga" sz="1200"/>
              <a:t>Anailís Guaise agus Pointí Rialúcháin Criticiúla.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99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62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hospital room, preparing&#10;&#10;Description automatically generated">
            <a:extLst>
              <a:ext uri="{FF2B5EF4-FFF2-40B4-BE49-F238E27FC236}">
                <a16:creationId xmlns:a16="http://schemas.microsoft.com/office/drawing/2014/main" id="{0A1AF5F4-8ED9-424C-8994-0A720665C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80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04DD0-CA1B-514F-828B-8F05F38D0BA1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FB72A-DF7E-AD4E-B5F8-8A0C0368F0A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C7198-8AFF-4F4F-8D35-3CF7FA45700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84BB4-FDC0-8C42-8F5E-2FBBCEB58DFF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ga"/>
              <a:t>Click icon to add picture</a:t>
            </a:r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192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651B1-C27D-B34A-83C1-541BF56363E1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hOcht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IE" dirty="0" err="1"/>
              <a:t>Anailís</a:t>
            </a:r>
            <a:r>
              <a:rPr lang="en-IE" dirty="0"/>
              <a:t> </a:t>
            </a:r>
            <a:r>
              <a:rPr lang="en-IE" dirty="0" err="1"/>
              <a:t>Guaise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Pointí</a:t>
            </a:r>
            <a:r>
              <a:rPr lang="en-IE" dirty="0"/>
              <a:t> </a:t>
            </a:r>
            <a:r>
              <a:rPr lang="en-IE" dirty="0" err="1"/>
              <a:t>Rialúcháin</a:t>
            </a:r>
            <a:r>
              <a:rPr lang="en-IE" dirty="0"/>
              <a:t> </a:t>
            </a:r>
            <a:r>
              <a:rPr lang="en-IE" dirty="0" err="1"/>
              <a:t>Criticiúla</a:t>
            </a:r>
            <a:r>
              <a:rPr lang="en-IE" dirty="0"/>
              <a:t> (AGPRC)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ga"/>
              <a:t>An bhfuil aon eolas agat ar AGPRC? </a:t>
            </a:r>
          </a:p>
          <a:p>
            <a:pPr rtl="0"/>
            <a:r>
              <a:rPr lang="ga"/>
              <a:t>Cad atá i gceist leis? </a:t>
            </a:r>
          </a:p>
          <a:p>
            <a:pPr rtl="0"/>
            <a:r>
              <a:rPr lang="ga"/>
              <a:t>Cad is brí le AGPRC?</a:t>
            </a:r>
          </a:p>
          <a:p>
            <a:pPr lvl="0" rtl="0"/>
            <a:endParaRPr lang="en-IE" dirty="0"/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A200F41C-4849-FC4B-BCB6-A3CF33BC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903" y="2766217"/>
            <a:ext cx="4051662" cy="1325563"/>
          </a:xfrm>
        </p:spPr>
        <p:txBody>
          <a:bodyPr rtlCol="0">
            <a:noAutofit/>
          </a:bodyPr>
          <a:lstStyle/>
          <a:p>
            <a:pPr rtl="0"/>
            <a:r>
              <a:rPr lang="ga" sz="3600" dirty="0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D805E-842C-9146-84A2-A78ED8FB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0534" y="1053637"/>
            <a:ext cx="7306884" cy="4750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ga"/>
              <a:t>Aimsigh sampla ar líne de phlean AGPRC le haghaidh gnólacht bia.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806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D876-8910-B444-AE47-3C4D2B6A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8E2D-9944-6F4E-998F-ACFED55E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ga"/>
              <a:t>Déan taighde ar bhunús an téarma AGPRC:</a:t>
            </a:r>
          </a:p>
          <a:p>
            <a:pPr lvl="1" rtl="0"/>
            <a:r>
              <a:rPr lang="ga"/>
              <a:t>Cé a d’fhorbair é? </a:t>
            </a:r>
          </a:p>
          <a:p>
            <a:pPr lvl="1" rtl="0"/>
            <a:r>
              <a:rPr lang="ga"/>
              <a:t>Cén fáth ar forbraíodh é?</a:t>
            </a:r>
          </a:p>
          <a:p>
            <a:pPr lvl="1" rtl="0"/>
            <a:r>
              <a:rPr lang="ga"/>
              <a:t>Aon fhaisnéis eile ina leith atá spéisiúil?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01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food Lesson 6" id="{5F2E0591-0EF2-9F48-8D95-A6535F13AECE}" vid="{AC75C726-1BEF-E34C-9925-AE720195B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5F0D80EB-50CF-45B5-ADB0-56E94C5A5D89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9FAC16-0B32-4D89-AA2F-F85935E25FD5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3D903C-E0A4-4D06-98CB-89727AA976D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B3A9ED-214D-49FE-9CF6-179AAB07595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154</Words>
  <Application>Microsoft Macintosh PowerPoint</Application>
  <PresentationFormat>Widescreen</PresentationFormat>
  <Paragraphs>25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hOcht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Seven</dc:title>
  <dc:creator>The Learning Rooms</dc:creator>
  <cp:lastModifiedBy>SHRC Limited</cp:lastModifiedBy>
  <cp:revision>18</cp:revision>
  <dcterms:created xsi:type="dcterms:W3CDTF">2020-11-23T15:11:21Z</dcterms:created>
  <dcterms:modified xsi:type="dcterms:W3CDTF">2021-10-21T10:08:05Z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